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8" r:id="rId2"/>
    <p:sldId id="259" r:id="rId3"/>
    <p:sldId id="260" r:id="rId4"/>
    <p:sldId id="286" r:id="rId5"/>
    <p:sldId id="262" r:id="rId6"/>
    <p:sldId id="309" r:id="rId7"/>
    <p:sldId id="310" r:id="rId8"/>
    <p:sldId id="263" r:id="rId9"/>
    <p:sldId id="292" r:id="rId10"/>
    <p:sldId id="304" r:id="rId11"/>
    <p:sldId id="305" r:id="rId12"/>
    <p:sldId id="306" r:id="rId13"/>
    <p:sldId id="296" r:id="rId14"/>
    <p:sldId id="297" r:id="rId15"/>
    <p:sldId id="298" r:id="rId16"/>
    <p:sldId id="308" r:id="rId17"/>
    <p:sldId id="299" r:id="rId18"/>
    <p:sldId id="300" r:id="rId19"/>
    <p:sldId id="301" r:id="rId20"/>
    <p:sldId id="302" r:id="rId21"/>
    <p:sldId id="303" r:id="rId22"/>
    <p:sldId id="266" r:id="rId2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2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90"/>
            </a:lvl1pPr>
          </a:lstStyle>
          <a:p>
            <a:fld id="{0F9B84EA-7D68-4D60-9CB1-D50884785D1C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9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D2A48B96-639E-45A3-A0BA-2464DFDB1FAA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-34925" y="4345305"/>
            <a:ext cx="12235815" cy="2608580"/>
            <a:chOff x="-55" y="6843"/>
            <a:chExt cx="19269" cy="4108"/>
          </a:xfrm>
        </p:grpSpPr>
        <p:pic>
          <p:nvPicPr>
            <p:cNvPr id="8" name="图片 7" descr="2"/>
            <p:cNvPicPr>
              <a:picLocks noChangeAspect="1"/>
            </p:cNvPicPr>
            <p:nvPr/>
          </p:nvPicPr>
          <p:blipFill>
            <a:blip r:embed="rId2"/>
            <a:srcRect l="18487" t="14021" r="44742" b="3693"/>
            <a:stretch>
              <a:fillRect/>
            </a:stretch>
          </p:blipFill>
          <p:spPr>
            <a:xfrm rot="16200000">
              <a:off x="10768" y="2505"/>
              <a:ext cx="4109" cy="12785"/>
            </a:xfrm>
            <a:prstGeom prst="rect">
              <a:avLst/>
            </a:prstGeom>
          </p:spPr>
        </p:pic>
        <p:pic>
          <p:nvPicPr>
            <p:cNvPr id="9" name="图片 8" descr="2"/>
            <p:cNvPicPr>
              <a:picLocks noChangeAspect="1"/>
            </p:cNvPicPr>
            <p:nvPr/>
          </p:nvPicPr>
          <p:blipFill>
            <a:blip r:embed="rId2"/>
            <a:srcRect l="18487" t="14021" r="44742" b="43983"/>
            <a:stretch>
              <a:fillRect/>
            </a:stretch>
          </p:blipFill>
          <p:spPr>
            <a:xfrm rot="5400000" flipH="1">
              <a:off x="1153" y="5635"/>
              <a:ext cx="4109" cy="6525"/>
            </a:xfrm>
            <a:prstGeom prst="rect">
              <a:avLst/>
            </a:prstGeom>
          </p:spPr>
        </p:pic>
      </p:grpSp>
      <p:pic>
        <p:nvPicPr>
          <p:cNvPr id="7" name="图片 6" descr="1"/>
          <p:cNvPicPr>
            <a:picLocks noChangeAspect="1"/>
          </p:cNvPicPr>
          <p:nvPr userDrawn="1"/>
        </p:nvPicPr>
        <p:blipFill>
          <a:blip r:embed="rId3"/>
          <a:srcRect l="8655" t="4324" r="8067" b="3801"/>
          <a:stretch>
            <a:fillRect/>
          </a:stretch>
        </p:blipFill>
        <p:spPr>
          <a:xfrm rot="16200000">
            <a:off x="2949575" y="-2225357"/>
            <a:ext cx="6294120" cy="11308715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-24130" y="1174115"/>
            <a:ext cx="12227560" cy="4791710"/>
            <a:chOff x="-38" y="1489"/>
            <a:chExt cx="19256" cy="7546"/>
          </a:xfrm>
        </p:grpSpPr>
        <p:pic>
          <p:nvPicPr>
            <p:cNvPr id="6" name="图片 5" descr="5731a22f246dc"/>
            <p:cNvPicPr>
              <a:picLocks noChangeAspect="1"/>
            </p:cNvPicPr>
            <p:nvPr/>
          </p:nvPicPr>
          <p:blipFill>
            <a:blip r:embed="rId4"/>
            <a:srcRect l="29744"/>
            <a:stretch>
              <a:fillRect/>
            </a:stretch>
          </p:blipFill>
          <p:spPr>
            <a:xfrm>
              <a:off x="-38" y="1489"/>
              <a:ext cx="3021" cy="7546"/>
            </a:xfrm>
            <a:prstGeom prst="rect">
              <a:avLst/>
            </a:prstGeom>
          </p:spPr>
        </p:pic>
        <p:pic>
          <p:nvPicPr>
            <p:cNvPr id="11" name="图片 10" descr="5731a22f246dc"/>
            <p:cNvPicPr>
              <a:picLocks noChangeAspect="1"/>
            </p:cNvPicPr>
            <p:nvPr/>
          </p:nvPicPr>
          <p:blipFill>
            <a:blip r:embed="rId4"/>
            <a:srcRect l="30698"/>
            <a:stretch>
              <a:fillRect/>
            </a:stretch>
          </p:blipFill>
          <p:spPr>
            <a:xfrm flipH="1">
              <a:off x="16238" y="1489"/>
              <a:ext cx="2980" cy="7546"/>
            </a:xfrm>
            <a:prstGeom prst="rect">
              <a:avLst/>
            </a:prstGeom>
          </p:spPr>
        </p:pic>
      </p:grpSp>
      <p:pic>
        <p:nvPicPr>
          <p:cNvPr id="24" name="图片 23" descr="968b9846ca8c48317b7ebefbf5fae920"/>
          <p:cNvPicPr>
            <a:picLocks noChangeAspect="1"/>
          </p:cNvPicPr>
          <p:nvPr userDrawn="1"/>
        </p:nvPicPr>
        <p:blipFill>
          <a:blip r:embed="rId5"/>
          <a:srcRect l="14827" t="35859" r="18029" b="14394"/>
          <a:stretch>
            <a:fillRect/>
          </a:stretch>
        </p:blipFill>
        <p:spPr>
          <a:xfrm>
            <a:off x="6699250" y="1696085"/>
            <a:ext cx="3505200" cy="3465830"/>
          </a:xfrm>
          <a:prstGeom prst="rect">
            <a:avLst/>
          </a:prstGeom>
          <a:effectLst>
            <a:outerShdw blurRad="139700" dist="139700" dir="13500000" algn="b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-34925" y="4345305"/>
            <a:ext cx="12235815" cy="2608580"/>
            <a:chOff x="-55" y="6843"/>
            <a:chExt cx="19269" cy="4108"/>
          </a:xfrm>
        </p:grpSpPr>
        <p:pic>
          <p:nvPicPr>
            <p:cNvPr id="8" name="图片 7" descr="2"/>
            <p:cNvPicPr>
              <a:picLocks noChangeAspect="1"/>
            </p:cNvPicPr>
            <p:nvPr/>
          </p:nvPicPr>
          <p:blipFill>
            <a:blip r:embed="rId2"/>
            <a:srcRect l="18487" t="14021" r="44742" b="3693"/>
            <a:stretch>
              <a:fillRect/>
            </a:stretch>
          </p:blipFill>
          <p:spPr>
            <a:xfrm rot="16200000">
              <a:off x="10768" y="2505"/>
              <a:ext cx="4109" cy="12785"/>
            </a:xfrm>
            <a:prstGeom prst="rect">
              <a:avLst/>
            </a:prstGeom>
          </p:spPr>
        </p:pic>
        <p:pic>
          <p:nvPicPr>
            <p:cNvPr id="9" name="图片 8" descr="2"/>
            <p:cNvPicPr>
              <a:picLocks noChangeAspect="1"/>
            </p:cNvPicPr>
            <p:nvPr/>
          </p:nvPicPr>
          <p:blipFill>
            <a:blip r:embed="rId2"/>
            <a:srcRect l="18487" t="14021" r="44742" b="43983"/>
            <a:stretch>
              <a:fillRect/>
            </a:stretch>
          </p:blipFill>
          <p:spPr>
            <a:xfrm rot="5400000" flipH="1">
              <a:off x="1153" y="5635"/>
              <a:ext cx="4109" cy="6525"/>
            </a:xfrm>
            <a:prstGeom prst="rect">
              <a:avLst/>
            </a:prstGeom>
          </p:spPr>
        </p:pic>
      </p:grpSp>
      <p:pic>
        <p:nvPicPr>
          <p:cNvPr id="7" name="图片 6" descr="1"/>
          <p:cNvPicPr>
            <a:picLocks noChangeAspect="1"/>
          </p:cNvPicPr>
          <p:nvPr userDrawn="1"/>
        </p:nvPicPr>
        <p:blipFill>
          <a:blip r:embed="rId3"/>
          <a:srcRect l="8655" t="4324" r="8067" b="3801"/>
          <a:stretch>
            <a:fillRect/>
          </a:stretch>
        </p:blipFill>
        <p:spPr>
          <a:xfrm rot="16200000">
            <a:off x="2949575" y="-2225357"/>
            <a:ext cx="6294120" cy="11308715"/>
          </a:xfrm>
          <a:prstGeom prst="rect">
            <a:avLst/>
          </a:prstGeom>
        </p:spPr>
      </p:pic>
      <p:grpSp>
        <p:nvGrpSpPr>
          <p:cNvPr id="11" name="组合 10"/>
          <p:cNvGrpSpPr/>
          <p:nvPr userDrawn="1"/>
        </p:nvGrpSpPr>
        <p:grpSpPr>
          <a:xfrm>
            <a:off x="-24130" y="1174115"/>
            <a:ext cx="12227560" cy="4791710"/>
            <a:chOff x="-38" y="1489"/>
            <a:chExt cx="19256" cy="7546"/>
          </a:xfrm>
        </p:grpSpPr>
        <p:pic>
          <p:nvPicPr>
            <p:cNvPr id="12" name="图片 11" descr="5731a22f246dc"/>
            <p:cNvPicPr>
              <a:picLocks noChangeAspect="1"/>
            </p:cNvPicPr>
            <p:nvPr/>
          </p:nvPicPr>
          <p:blipFill>
            <a:blip r:embed="rId4"/>
            <a:srcRect l="29744"/>
            <a:stretch>
              <a:fillRect/>
            </a:stretch>
          </p:blipFill>
          <p:spPr>
            <a:xfrm>
              <a:off x="-38" y="1489"/>
              <a:ext cx="3021" cy="7546"/>
            </a:xfrm>
            <a:prstGeom prst="rect">
              <a:avLst/>
            </a:prstGeom>
          </p:spPr>
        </p:pic>
        <p:pic>
          <p:nvPicPr>
            <p:cNvPr id="13" name="图片 12" descr="5731a22f246dc"/>
            <p:cNvPicPr>
              <a:picLocks noChangeAspect="1"/>
            </p:cNvPicPr>
            <p:nvPr/>
          </p:nvPicPr>
          <p:blipFill>
            <a:blip r:embed="rId4"/>
            <a:srcRect l="30698"/>
            <a:stretch>
              <a:fillRect/>
            </a:stretch>
          </p:blipFill>
          <p:spPr>
            <a:xfrm flipH="1">
              <a:off x="16238" y="1489"/>
              <a:ext cx="2980" cy="754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-34290" y="4744720"/>
            <a:ext cx="12235815" cy="2209800"/>
            <a:chOff x="-3535" y="6843"/>
            <a:chExt cx="22750" cy="4109"/>
          </a:xfrm>
        </p:grpSpPr>
        <p:pic>
          <p:nvPicPr>
            <p:cNvPr id="8" name="图片 7" descr="2"/>
            <p:cNvPicPr>
              <a:picLocks noChangeAspect="1"/>
            </p:cNvPicPr>
            <p:nvPr/>
          </p:nvPicPr>
          <p:blipFill>
            <a:blip r:embed="rId2"/>
            <a:srcRect l="18487" t="14021" r="44742" b="3693"/>
            <a:stretch>
              <a:fillRect/>
            </a:stretch>
          </p:blipFill>
          <p:spPr>
            <a:xfrm rot="16200000">
              <a:off x="10768" y="2505"/>
              <a:ext cx="4109" cy="12785"/>
            </a:xfrm>
            <a:prstGeom prst="rect">
              <a:avLst/>
            </a:prstGeom>
          </p:spPr>
        </p:pic>
        <p:pic>
          <p:nvPicPr>
            <p:cNvPr id="9" name="图片 8" descr="2"/>
            <p:cNvPicPr>
              <a:picLocks noChangeAspect="1"/>
            </p:cNvPicPr>
            <p:nvPr/>
          </p:nvPicPr>
          <p:blipFill>
            <a:blip r:embed="rId2"/>
            <a:srcRect l="18487" t="14021" r="44742" b="21585"/>
            <a:stretch>
              <a:fillRect/>
            </a:stretch>
          </p:blipFill>
          <p:spPr>
            <a:xfrm rot="5400000" flipH="1">
              <a:off x="-587" y="3895"/>
              <a:ext cx="4109" cy="10005"/>
            </a:xfrm>
            <a:prstGeom prst="rect">
              <a:avLst/>
            </a:prstGeom>
          </p:spPr>
        </p:pic>
      </p:grpSp>
      <p:pic>
        <p:nvPicPr>
          <p:cNvPr id="7" name="图片 6" descr="1"/>
          <p:cNvPicPr>
            <a:picLocks noChangeAspect="1"/>
          </p:cNvPicPr>
          <p:nvPr userDrawn="1"/>
        </p:nvPicPr>
        <p:blipFill>
          <a:blip r:embed="rId3"/>
          <a:srcRect l="8655" t="4324" r="8067" b="3801"/>
          <a:stretch>
            <a:fillRect/>
          </a:stretch>
        </p:blipFill>
        <p:spPr>
          <a:xfrm rot="16200000">
            <a:off x="2949575" y="-2225357"/>
            <a:ext cx="6294120" cy="11308715"/>
          </a:xfrm>
          <a:prstGeom prst="rect">
            <a:avLst/>
          </a:prstGeom>
        </p:spPr>
      </p:pic>
      <p:pic>
        <p:nvPicPr>
          <p:cNvPr id="12" name="图片 11" descr="5731a22f246dc"/>
          <p:cNvPicPr>
            <a:picLocks noChangeAspect="1"/>
          </p:cNvPicPr>
          <p:nvPr userDrawn="1"/>
        </p:nvPicPr>
        <p:blipFill>
          <a:blip r:embed="rId4"/>
          <a:srcRect l="29744"/>
          <a:stretch>
            <a:fillRect/>
          </a:stretch>
        </p:blipFill>
        <p:spPr>
          <a:xfrm>
            <a:off x="-34925" y="1732915"/>
            <a:ext cx="1446530" cy="3613785"/>
          </a:xfrm>
          <a:prstGeom prst="rect">
            <a:avLst/>
          </a:prstGeom>
        </p:spPr>
      </p:pic>
      <p:pic>
        <p:nvPicPr>
          <p:cNvPr id="13" name="图片 12" descr="5731a22f246dc"/>
          <p:cNvPicPr>
            <a:picLocks noChangeAspect="1"/>
          </p:cNvPicPr>
          <p:nvPr userDrawn="1"/>
        </p:nvPicPr>
        <p:blipFill>
          <a:blip r:embed="rId4"/>
          <a:srcRect l="30698"/>
          <a:stretch>
            <a:fillRect/>
          </a:stretch>
        </p:blipFill>
        <p:spPr>
          <a:xfrm flipH="1">
            <a:off x="10765155" y="1732915"/>
            <a:ext cx="1426845" cy="36137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82F288E0-7875-42C4-84C8-98DBBD3BF4D2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14780" y="860425"/>
            <a:ext cx="6218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solidFill>
                  <a:schemeClr val="tx1"/>
                </a:solidFill>
                <a:ea typeface="Calibri" panose="020F0502020204030204" charset="0"/>
                <a:cs typeface="+mn-lt"/>
              </a:rPr>
              <a:t>VINTAGE BITES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27200" y="2280920"/>
            <a:ext cx="51644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rPr>
              <a:t>“People come here as Guests and leave as Friends”</a:t>
            </a:r>
          </a:p>
          <a:p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rPr>
              <a:t>“We serve the best Vintage Foods”</a:t>
            </a:r>
          </a:p>
          <a:p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rPr>
              <a:t>“We welcome You”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650240" y="349885"/>
            <a:ext cx="10621645" cy="60496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9710" y="233045"/>
            <a:ext cx="5952490" cy="645604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65760"/>
            <a:ext cx="5879465" cy="63239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395605" y="522605"/>
            <a:ext cx="7748905" cy="58121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849995" y="1793240"/>
            <a:ext cx="293751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This is scroll up button when you will click this it will take up at the top of website .This is made usig Javascript.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792720" y="3016250"/>
            <a:ext cx="920750" cy="24923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s 6"/>
          <p:cNvSpPr/>
          <p:nvPr/>
        </p:nvSpPr>
        <p:spPr>
          <a:xfrm>
            <a:off x="8697595" y="1539240"/>
            <a:ext cx="3112135" cy="40011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71855" y="952500"/>
            <a:ext cx="10558780" cy="58121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54000" y="245745"/>
            <a:ext cx="82226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/>
              <a:t>Home Page Layout: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832485" y="116840"/>
            <a:ext cx="557212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/>
              <a:t>About Page Layout: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706120" y="986155"/>
            <a:ext cx="10526395" cy="57169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768985" y="854075"/>
            <a:ext cx="10304145" cy="58762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68985" y="85725"/>
            <a:ext cx="776795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dirty="0">
                <a:sym typeface="+mn-ea"/>
              </a:rPr>
              <a:t>Service Page Layout:</a:t>
            </a:r>
            <a:endParaRPr lang="en-US" sz="44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5"/>
          <p:cNvSpPr txBox="1"/>
          <p:nvPr/>
        </p:nvSpPr>
        <p:spPr>
          <a:xfrm flipH="1">
            <a:off x="3065145" y="3665855"/>
            <a:ext cx="6583680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44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                TESTING</a:t>
            </a:r>
            <a:endParaRPr lang="zh-CN" altLang="zh-CN" sz="4400" strike="noStrike" noProof="1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307648" y="1770380"/>
            <a:ext cx="1482725" cy="1482725"/>
          </a:xfrm>
          <a:prstGeom prst="roundRect">
            <a:avLst>
              <a:gd name="adj" fmla="val 50000"/>
            </a:avLst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A4225-9F14-4E2C-8352-5C343B337A1F}"/>
              </a:ext>
            </a:extLst>
          </p:cNvPr>
          <p:cNvSpPr txBox="1"/>
          <p:nvPr/>
        </p:nvSpPr>
        <p:spPr>
          <a:xfrm>
            <a:off x="5730014" y="1957744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62044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6096000" y="1305014"/>
            <a:ext cx="5837197" cy="4797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5FCFC0-9A8B-4F4D-8FFD-BE37AF5FF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" y="1305015"/>
            <a:ext cx="5575177" cy="4797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EF4F71-C3CD-4FE4-B352-F0412DB36A12}"/>
              </a:ext>
            </a:extLst>
          </p:cNvPr>
          <p:cNvSpPr txBox="1"/>
          <p:nvPr/>
        </p:nvSpPr>
        <p:spPr>
          <a:xfrm>
            <a:off x="497150" y="230818"/>
            <a:ext cx="9632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On Click Log in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078865" y="967740"/>
            <a:ext cx="9606280" cy="578104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078865" y="95250"/>
            <a:ext cx="51174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b="1">
                <a:sym typeface="+mn-ea"/>
              </a:rPr>
              <a:t>Register Page Layout:</a:t>
            </a:r>
            <a:endParaRPr lang="en-US" sz="4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233805" y="932815"/>
            <a:ext cx="9689465" cy="58629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233805" y="165100"/>
            <a:ext cx="5734968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4400" b="1" dirty="0">
                <a:sym typeface="+mn-ea"/>
              </a:rPr>
              <a:t>Contact us Page Layout: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圆角矩形 44"/>
          <p:cNvSpPr/>
          <p:nvPr/>
        </p:nvSpPr>
        <p:spPr>
          <a:xfrm>
            <a:off x="5382260" y="1260475"/>
            <a:ext cx="610235" cy="610235"/>
          </a:xfrm>
          <a:prstGeom prst="roundRect">
            <a:avLst/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5382260" y="2430145"/>
            <a:ext cx="610235" cy="610235"/>
          </a:xfrm>
          <a:prstGeom prst="roundRect">
            <a:avLst/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5382260" y="3599815"/>
            <a:ext cx="610235" cy="610235"/>
          </a:xfrm>
          <a:prstGeom prst="roundRect">
            <a:avLst/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5382260" y="4769485"/>
            <a:ext cx="610235" cy="610235"/>
          </a:xfrm>
          <a:prstGeom prst="roundRect">
            <a:avLst/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8" name="TextBox 25"/>
          <p:cNvSpPr txBox="1"/>
          <p:nvPr/>
        </p:nvSpPr>
        <p:spPr>
          <a:xfrm flipH="1">
            <a:off x="6122035" y="1260475"/>
            <a:ext cx="420179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24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Calibri" panose="020F0502020204030204" charset="0"/>
                <a:cs typeface="+mn-lt"/>
                <a:sym typeface="Microsoft YaHei" panose="020B0503020204020204" charset="-122"/>
              </a:rPr>
              <a:t>PROBLEM </a:t>
            </a:r>
            <a:r>
              <a:rPr lang="en-US" altLang="zh-CN" sz="2400" b="1" strike="noStrike" noProof="1">
                <a:solidFill>
                  <a:schemeClr val="tx1"/>
                </a:solidFill>
                <a:effectLst/>
                <a:ea typeface="Calibri" panose="020F0502020204030204" charset="0"/>
                <a:cs typeface="+mn-lt"/>
                <a:sym typeface="Microsoft YaHei" panose="020B0503020204020204" charset="-122"/>
              </a:rPr>
              <a:t>SPECIFICATION</a:t>
            </a:r>
          </a:p>
        </p:txBody>
      </p:sp>
      <p:sp>
        <p:nvSpPr>
          <p:cNvPr id="25" name="TextBox 25"/>
          <p:cNvSpPr txBox="1"/>
          <p:nvPr/>
        </p:nvSpPr>
        <p:spPr>
          <a:xfrm flipH="1">
            <a:off x="6122035" y="3559810"/>
            <a:ext cx="407733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24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USER INTERFACE DESIGN</a:t>
            </a:r>
          </a:p>
        </p:txBody>
      </p:sp>
      <p:sp>
        <p:nvSpPr>
          <p:cNvPr id="28" name="TextBox 25"/>
          <p:cNvSpPr txBox="1"/>
          <p:nvPr/>
        </p:nvSpPr>
        <p:spPr>
          <a:xfrm flipH="1">
            <a:off x="6246495" y="4721225"/>
            <a:ext cx="407733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2400" b="1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TESTING</a:t>
            </a:r>
          </a:p>
        </p:txBody>
      </p:sp>
      <p:sp>
        <p:nvSpPr>
          <p:cNvPr id="16" name="TextBox 25"/>
          <p:cNvSpPr txBox="1"/>
          <p:nvPr/>
        </p:nvSpPr>
        <p:spPr>
          <a:xfrm flipH="1">
            <a:off x="1419225" y="718820"/>
            <a:ext cx="3947160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4400" b="1" strike="noStrike" noProof="1">
                <a:solidFill>
                  <a:srgbClr val="5E2620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CONTENTS</a:t>
            </a:r>
          </a:p>
        </p:txBody>
      </p:sp>
      <p:sp>
        <p:nvSpPr>
          <p:cNvPr id="4" name="TextBox 25"/>
          <p:cNvSpPr txBox="1"/>
          <p:nvPr/>
        </p:nvSpPr>
        <p:spPr>
          <a:xfrm flipH="1">
            <a:off x="5382260" y="1206500"/>
            <a:ext cx="48260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4000" i="1" strike="noStrike" noProof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1.</a:t>
            </a:r>
          </a:p>
        </p:txBody>
      </p:sp>
      <p:sp>
        <p:nvSpPr>
          <p:cNvPr id="5" name="TextBox 25"/>
          <p:cNvSpPr txBox="1"/>
          <p:nvPr/>
        </p:nvSpPr>
        <p:spPr>
          <a:xfrm flipH="1">
            <a:off x="5382260" y="2381885"/>
            <a:ext cx="48260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4000" i="1" strike="noStrike" noProof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2.</a:t>
            </a:r>
          </a:p>
        </p:txBody>
      </p:sp>
      <p:sp>
        <p:nvSpPr>
          <p:cNvPr id="6" name="TextBox 25"/>
          <p:cNvSpPr txBox="1"/>
          <p:nvPr/>
        </p:nvSpPr>
        <p:spPr>
          <a:xfrm flipH="1">
            <a:off x="5382260" y="3554095"/>
            <a:ext cx="48260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4000" i="1" strike="noStrike" noProof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3.</a:t>
            </a:r>
          </a:p>
        </p:txBody>
      </p:sp>
      <p:sp>
        <p:nvSpPr>
          <p:cNvPr id="7" name="TextBox 25"/>
          <p:cNvSpPr txBox="1"/>
          <p:nvPr/>
        </p:nvSpPr>
        <p:spPr>
          <a:xfrm flipH="1">
            <a:off x="5382260" y="4721225"/>
            <a:ext cx="48260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4000" i="1" strike="noStrike" noProof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4.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D49BA-F7B2-47C1-B0E0-D9FE0BE8967B}"/>
              </a:ext>
            </a:extLst>
          </p:cNvPr>
          <p:cNvSpPr txBox="1"/>
          <p:nvPr/>
        </p:nvSpPr>
        <p:spPr>
          <a:xfrm>
            <a:off x="6246494" y="2489438"/>
            <a:ext cx="407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noProof="1">
                <a:ea typeface="Calibri" panose="020F0502020204030204" charset="0"/>
                <a:cs typeface="+mn-lt"/>
                <a:sym typeface="Microsoft YaHei" panose="020B0503020204020204" charset="-122"/>
              </a:rPr>
              <a:t>CONCEPT DEVELOPMENT</a:t>
            </a:r>
          </a:p>
          <a:p>
            <a:r>
              <a:rPr lang="en-US" altLang="zh-CN" sz="2400" b="1" noProof="1">
                <a:ea typeface="Calibri" panose="020F0502020204030204" charset="0"/>
                <a:cs typeface="+mn-lt"/>
                <a:sym typeface="Microsoft YaHei" panose="020B0503020204020204" charset="-122"/>
              </a:rPr>
              <a:t>AND CONTENT </a:t>
            </a:r>
            <a:r>
              <a:rPr lang="en-US" sz="2400" b="1" noProof="1">
                <a:cs typeface="+mn-lt"/>
                <a:sym typeface="Microsoft YaHei" panose="020B0503020204020204" charset="-122"/>
              </a:rPr>
              <a:t>PLANNING</a:t>
            </a:r>
            <a:endParaRPr lang="en-IN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594360" y="1095375"/>
            <a:ext cx="11003280" cy="552640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94360" y="212725"/>
            <a:ext cx="7419975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4400" b="1">
                <a:sym typeface="+mn-ea"/>
              </a:rPr>
              <a:t>Make Reservation Page Layout:</a:t>
            </a:r>
            <a:endParaRPr lang="en-US" sz="4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064260" y="1302385"/>
            <a:ext cx="10367010" cy="55105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064260" y="466090"/>
            <a:ext cx="831024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4000" b="1">
                <a:sym typeface="+mn-ea"/>
              </a:rPr>
              <a:t>On clicking confirm in book your table:</a:t>
            </a:r>
            <a:endParaRPr lang="en-US" sz="4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2018665" y="2423160"/>
            <a:ext cx="4469765" cy="11068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6600" b="1">
                <a:solidFill>
                  <a:srgbClr val="5E262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5"/>
          <p:cNvSpPr txBox="1"/>
          <p:nvPr/>
        </p:nvSpPr>
        <p:spPr>
          <a:xfrm flipH="1">
            <a:off x="2436566" y="3150214"/>
            <a:ext cx="802005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54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Calibri" panose="020F0502020204030204" charset="0"/>
                <a:cs typeface="+mn-lt"/>
                <a:sym typeface="Microsoft YaHei" panose="020B0503020204020204" charset="-122"/>
              </a:rPr>
              <a:t>PROBLEM </a:t>
            </a:r>
            <a:r>
              <a:rPr lang="en-US" altLang="zh-CN" sz="5400" b="1" dirty="0">
                <a:effectLst/>
                <a:ea typeface="Calibri" panose="020F0502020204030204" charset="0"/>
                <a:cs typeface="+mn-lt"/>
                <a:sym typeface="Microsoft YaHei" panose="020B0503020204020204" charset="-122"/>
              </a:rPr>
              <a:t>SPECIFICATION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241292" y="1517140"/>
            <a:ext cx="1482725" cy="1482725"/>
          </a:xfrm>
          <a:prstGeom prst="roundRect">
            <a:avLst>
              <a:gd name="adj" fmla="val 50000"/>
            </a:avLst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720" y="1366791"/>
            <a:ext cx="927871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222325" y="586777"/>
            <a:ext cx="9198610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/>
              <a:t>In a places where local restaurants are  not able to expand their businesses due to: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Outdated ways of promoting though FLYERS and CARDS.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Limited to a fixed range of locality 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Inefficient  way of booking tables through phones.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5"/>
          <p:cNvSpPr txBox="1"/>
          <p:nvPr/>
        </p:nvSpPr>
        <p:spPr>
          <a:xfrm flipH="1">
            <a:off x="1837117" y="2499677"/>
            <a:ext cx="8788400" cy="21236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/>
            <a:r>
              <a:rPr lang="en-US" altLang="zh-CN" sz="4400" b="1" strike="noStrike" noProof="1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CONCEPT DEVELOPMENT</a:t>
            </a:r>
          </a:p>
          <a:p>
            <a:pPr lvl="0" algn="ctr" fontAlgn="base"/>
            <a:r>
              <a:rPr lang="en-US" altLang="zh-CN" sz="4400" b="1" noProof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AND</a:t>
            </a:r>
          </a:p>
          <a:p>
            <a:pPr lvl="0" algn="ctr" fontAlgn="base"/>
            <a:r>
              <a:rPr lang="en-US" altLang="zh-CN" sz="4400" b="1" strike="noStrike" noProof="1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CONTENT P</a:t>
            </a:r>
            <a:r>
              <a:rPr lang="en-US" altLang="zh-CN" sz="4400" b="1" noProof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LANNING</a:t>
            </a:r>
            <a:endParaRPr lang="en-US" altLang="zh-CN" sz="4400" b="1" strike="noStrike" noProof="1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307647" y="632777"/>
            <a:ext cx="1482725" cy="1482725"/>
          </a:xfrm>
          <a:prstGeom prst="roundRect">
            <a:avLst>
              <a:gd name="adj" fmla="val 50000"/>
            </a:avLst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图片 8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010" y="440690"/>
            <a:ext cx="127000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93C310-6319-45B5-B8FA-9F134B97C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0" y="1599099"/>
            <a:ext cx="8076693" cy="45071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778E8D-EA17-40BA-8984-27C8A0E08454}"/>
              </a:ext>
            </a:extLst>
          </p:cNvPr>
          <p:cNvSpPr txBox="1"/>
          <p:nvPr/>
        </p:nvSpPr>
        <p:spPr>
          <a:xfrm>
            <a:off x="2166151" y="772357"/>
            <a:ext cx="6968971" cy="603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CONCEPT DEVLOPMENT</a:t>
            </a:r>
          </a:p>
        </p:txBody>
      </p:sp>
    </p:spTree>
    <p:extLst>
      <p:ext uri="{BB962C8B-B14F-4D97-AF65-F5344CB8AC3E}">
        <p14:creationId xmlns:p14="http://schemas.microsoft.com/office/powerpoint/2010/main" val="208114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00320-1F5A-4958-88F6-1C8CEC52499F}"/>
              </a:ext>
            </a:extLst>
          </p:cNvPr>
          <p:cNvSpPr txBox="1"/>
          <p:nvPr/>
        </p:nvSpPr>
        <p:spPr>
          <a:xfrm>
            <a:off x="2317072" y="861134"/>
            <a:ext cx="6454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CONTENT PLANNING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140FF-9A07-47CF-A9CE-035A2C8D1519}"/>
              </a:ext>
            </a:extLst>
          </p:cNvPr>
          <p:cNvSpPr txBox="1"/>
          <p:nvPr/>
        </p:nvSpPr>
        <p:spPr>
          <a:xfrm>
            <a:off x="2157274" y="1961965"/>
            <a:ext cx="65339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USER -NAME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EMAIL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PHONE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PREFRENCES</a:t>
            </a:r>
          </a:p>
        </p:txBody>
      </p:sp>
    </p:spTree>
    <p:extLst>
      <p:ext uri="{BB962C8B-B14F-4D97-AF65-F5344CB8AC3E}">
        <p14:creationId xmlns:p14="http://schemas.microsoft.com/office/powerpoint/2010/main" val="104033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5"/>
          <p:cNvSpPr txBox="1"/>
          <p:nvPr/>
        </p:nvSpPr>
        <p:spPr>
          <a:xfrm flipH="1">
            <a:off x="3065145" y="3665855"/>
            <a:ext cx="6583680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4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USER INTERFACE DESIGN</a:t>
            </a:r>
            <a:endParaRPr lang="zh-CN" altLang="zh-CN" sz="4400" strike="noStrike" noProof="1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307648" y="1770380"/>
            <a:ext cx="1482725" cy="1482725"/>
          </a:xfrm>
          <a:prstGeom prst="roundRect">
            <a:avLst>
              <a:gd name="adj" fmla="val 50000"/>
            </a:avLst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" name="图片 9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285" y="1577975"/>
            <a:ext cx="118745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63930" y="262890"/>
            <a:ext cx="82524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/>
              <a:t>Index Page Layout: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3930" y="1481455"/>
            <a:ext cx="5181600" cy="5219700"/>
          </a:xfrm>
          <a:prstGeom prst="rect">
            <a:avLst/>
          </a:prstGeom>
          <a:ln>
            <a:tailEnd type="arrow" w="med" len="med"/>
          </a:ln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7450" y="1412875"/>
            <a:ext cx="5689600" cy="535686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5485130" y="825500"/>
            <a:ext cx="1292225" cy="23837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6824980" y="201295"/>
            <a:ext cx="4253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This is made by using type js. Its has 3 statement consecutively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9428480" y="1031240"/>
            <a:ext cx="1205865" cy="2492375"/>
          </a:xfrm>
          <a:prstGeom prst="straightConnector1">
            <a:avLst/>
          </a:prstGeom>
          <a:ln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195</Words>
  <Application>Microsoft Office PowerPoint</Application>
  <PresentationFormat>Widescreen</PresentationFormat>
  <Paragraphs>48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PP</dc:creator>
  <cp:lastModifiedBy>Prakhar Gupta</cp:lastModifiedBy>
  <cp:revision>56</cp:revision>
  <dcterms:created xsi:type="dcterms:W3CDTF">2017-11-14T07:10:00Z</dcterms:created>
  <dcterms:modified xsi:type="dcterms:W3CDTF">2020-04-16T02:24:25Z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1033-11.2.0.9150</vt:lpwstr>
  </property>
</Properties>
</file>